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2" r:id="rId2"/>
    <p:sldId id="265" r:id="rId3"/>
    <p:sldId id="266" r:id="rId4"/>
    <p:sldId id="267" r:id="rId5"/>
    <p:sldId id="268" r:id="rId6"/>
    <p:sldId id="269" r:id="rId7"/>
    <p:sldId id="270" r:id="rId8"/>
    <p:sldId id="273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E8E6"/>
    <a:srgbClr val="66FF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4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216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3065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324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282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215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342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450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6311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1460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8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37C015-DB67-4119-8E81-8C4B3D47FB39}" type="datetimeFigureOut">
              <a:rPr lang="es-MX" smtClean="0"/>
              <a:t>02/10/2019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A789DD-B676-4F4E-A225-39F3D8F36B4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542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alphaModFix amt="40000"/>
            <a:lum/>
          </a:blip>
          <a:srcRect/>
          <a:stretch>
            <a:fillRect l="87000" t="-2000" r="-10000" b="6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 rot="16200000">
            <a:off x="5584000" y="236224"/>
            <a:ext cx="1053029" cy="12221029"/>
          </a:xfrm>
          <a:prstGeom prst="rect">
            <a:avLst/>
          </a:prstGeom>
          <a:gradFill>
            <a:gsLst>
              <a:gs pos="11000">
                <a:srgbClr val="9EE8E6">
                  <a:alpha val="50000"/>
                </a:srgbClr>
              </a:gs>
              <a:gs pos="37000">
                <a:srgbClr val="66FFCC"/>
              </a:gs>
              <a:gs pos="63000">
                <a:srgbClr val="33CCB3"/>
              </a:gs>
              <a:gs pos="91000">
                <a:srgbClr val="009999"/>
              </a:gs>
            </a:gsLst>
            <a:lin ang="5400000" scaled="1"/>
          </a:gra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880" y="483420"/>
            <a:ext cx="2087120" cy="1664695"/>
          </a:xfrm>
          <a:prstGeom prst="rect">
            <a:avLst/>
          </a:prstGeom>
        </p:spPr>
      </p:pic>
      <p:sp>
        <p:nvSpPr>
          <p:cNvPr id="10" name="Rectángulo 9"/>
          <p:cNvSpPr/>
          <p:nvPr userDrawn="1"/>
        </p:nvSpPr>
        <p:spPr>
          <a:xfrm>
            <a:off x="-1" y="1"/>
            <a:ext cx="12192001" cy="6873251"/>
          </a:xfrm>
          <a:prstGeom prst="rect">
            <a:avLst/>
          </a:prstGeom>
          <a:solidFill>
            <a:schemeClr val="bg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2" name="Imagen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96" y="332785"/>
            <a:ext cx="6491201" cy="53324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856" y="6068537"/>
            <a:ext cx="6535478" cy="55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94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148003"/>
            <a:ext cx="10515600" cy="2852737"/>
          </a:xfrm>
        </p:spPr>
        <p:txBody>
          <a:bodyPr/>
          <a:lstStyle/>
          <a:p>
            <a:pPr algn="ctr"/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Posible plantilla</a:t>
            </a:r>
            <a:r>
              <a:rPr lang="es-CO" dirty="0">
                <a:latin typeface="Cooper Black" panose="0208090404030B020404" pitchFamily="18" charset="0"/>
              </a:rPr>
              <a:t/>
            </a:r>
            <a:br>
              <a:rPr lang="es-CO" dirty="0">
                <a:latin typeface="Cooper Black" panose="0208090404030B020404" pitchFamily="18" charset="0"/>
              </a:rPr>
            </a:b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000740"/>
            <a:ext cx="10515600" cy="1500187"/>
          </a:xfrm>
        </p:spPr>
        <p:txBody>
          <a:bodyPr/>
          <a:lstStyle/>
          <a:p>
            <a:pPr algn="ctr"/>
            <a:endParaRPr lang="es-MX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03201" y="5437557"/>
            <a:ext cx="26531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latin typeface="Segoe Print" panose="02000600000000000000" pitchFamily="2" charset="0"/>
              </a:rPr>
              <a:t>Logo de la Institución </a:t>
            </a:r>
          </a:p>
          <a:p>
            <a:pPr algn="ctr"/>
            <a:r>
              <a:rPr lang="es-CO" dirty="0">
                <a:latin typeface="Segoe Print" panose="02000600000000000000" pitchFamily="2" charset="0"/>
              </a:rPr>
              <a:t>Este es un ejemplo</a:t>
            </a:r>
          </a:p>
        </p:txBody>
      </p:sp>
    </p:spTree>
    <p:extLst>
      <p:ext uri="{BB962C8B-B14F-4D97-AF65-F5344CB8AC3E}">
        <p14:creationId xmlns:p14="http://schemas.microsoft.com/office/powerpoint/2010/main" val="79927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061A60F-43F2-41A0-8A25-A821560D6ED1}"/>
              </a:ext>
            </a:extLst>
          </p:cNvPr>
          <p:cNvSpPr txBox="1">
            <a:spLocks/>
          </p:cNvSpPr>
          <p:nvPr/>
        </p:nvSpPr>
        <p:spPr>
          <a:xfrm>
            <a:off x="955921" y="1009207"/>
            <a:ext cx="10442763" cy="136400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Título:</a:t>
            </a:r>
            <a:r>
              <a:rPr lang="es-MX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anose="0208090404030B020404" pitchFamily="18" charset="0"/>
              </a:rPr>
              <a:t> </a:t>
            </a:r>
            <a:r>
              <a:rPr lang="es-MX" sz="3200" dirty="0">
                <a:latin typeface="Segoe Print" panose="02000600000000000000" pitchFamily="2" charset="0"/>
              </a:rPr>
              <a:t>por favor no use mayúsculas sostenidas  </a:t>
            </a:r>
            <a:endParaRPr lang="es-MX" sz="3500" dirty="0">
              <a:latin typeface="Segoe Print" panose="02000600000000000000" pitchFamily="2" charset="0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C6B5FCE5-5A57-44ED-8C13-8A46428EB7D2}"/>
              </a:ext>
            </a:extLst>
          </p:cNvPr>
          <p:cNvSpPr txBox="1">
            <a:spLocks/>
          </p:cNvSpPr>
          <p:nvPr/>
        </p:nvSpPr>
        <p:spPr>
          <a:xfrm>
            <a:off x="1099172" y="2703925"/>
            <a:ext cx="7691428" cy="5619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sz="4000" dirty="0">
                <a:latin typeface="Century Gothic" panose="020B0502020202020204" pitchFamily="34" charset="0"/>
              </a:rPr>
              <a:t>Nombre (s)autor(es):</a:t>
            </a:r>
          </a:p>
          <a:p>
            <a:endParaRPr lang="es-MX" sz="4000" dirty="0"/>
          </a:p>
          <a:p>
            <a:pPr marL="0" indent="0">
              <a:buNone/>
            </a:pPr>
            <a:r>
              <a:rPr lang="es-MX" sz="4000" dirty="0">
                <a:latin typeface="Century Gothic" panose="020B0502020202020204" pitchFamily="34" charset="0"/>
              </a:rPr>
              <a:t>Institución: </a:t>
            </a:r>
          </a:p>
          <a:p>
            <a:endParaRPr lang="es-MX" sz="4000" dirty="0"/>
          </a:p>
          <a:p>
            <a:pPr marL="0" indent="0">
              <a:buNone/>
            </a:pPr>
            <a:r>
              <a:rPr lang="es-MX" sz="4000" dirty="0">
                <a:latin typeface="Century Gothic" panose="020B0502020202020204" pitchFamily="34" charset="0"/>
              </a:rPr>
              <a:t>E-mail:</a:t>
            </a:r>
          </a:p>
          <a:p>
            <a:pPr marL="0" indent="0">
              <a:buNone/>
            </a:pP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28736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709825" y="1244264"/>
            <a:ext cx="4388268" cy="89768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5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Problema:</a:t>
            </a:r>
            <a:r>
              <a:rPr lang="es-MX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 </a:t>
            </a: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anose="04060505060202020A04" pitchFamily="82" charset="0"/>
            </a:endParaRP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4400952" y="3242558"/>
            <a:ext cx="3908503" cy="86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latin typeface="Segoe Print" panose="02000600000000000000" pitchFamily="2" charset="0"/>
              </a:rPr>
              <a:t>imagen (opcional)</a:t>
            </a:r>
          </a:p>
        </p:txBody>
      </p:sp>
    </p:spTree>
    <p:extLst>
      <p:ext uri="{BB962C8B-B14F-4D97-AF65-F5344CB8AC3E}">
        <p14:creationId xmlns:p14="http://schemas.microsoft.com/office/powerpoint/2010/main" val="377436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C34FAA5-0E85-4A56-A4F8-DBBDCE4F8C95}"/>
              </a:ext>
            </a:extLst>
          </p:cNvPr>
          <p:cNvSpPr txBox="1">
            <a:spLocks/>
          </p:cNvSpPr>
          <p:nvPr/>
        </p:nvSpPr>
        <p:spPr>
          <a:xfrm>
            <a:off x="425885" y="1188467"/>
            <a:ext cx="5903683" cy="9152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Metodología: 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E765B13-149C-43BC-A5BC-64B0D246FF6A}"/>
              </a:ext>
            </a:extLst>
          </p:cNvPr>
          <p:cNvSpPr txBox="1">
            <a:spLocks/>
          </p:cNvSpPr>
          <p:nvPr/>
        </p:nvSpPr>
        <p:spPr>
          <a:xfrm>
            <a:off x="4224319" y="3170513"/>
            <a:ext cx="4210497" cy="5361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latin typeface="Segoe Print" panose="02000600000000000000" pitchFamily="2" charset="0"/>
              </a:rPr>
              <a:t>imagen (opcional)</a:t>
            </a:r>
          </a:p>
        </p:txBody>
      </p:sp>
    </p:spTree>
    <p:extLst>
      <p:ext uri="{BB962C8B-B14F-4D97-AF65-F5344CB8AC3E}">
        <p14:creationId xmlns:p14="http://schemas.microsoft.com/office/powerpoint/2010/main" val="360604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75781" y="1399243"/>
            <a:ext cx="6008518" cy="1468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Conclusiones:</a:t>
            </a:r>
            <a:r>
              <a:rPr lang="es-MX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 </a:t>
            </a:r>
            <a:endParaRPr lang="es-MX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elix Titling" panose="04060505060202020A04" pitchFamily="82" charset="0"/>
            </a:endParaRPr>
          </a:p>
        </p:txBody>
      </p:sp>
      <p:sp>
        <p:nvSpPr>
          <p:cNvPr id="3" name="Marcador de texto 2"/>
          <p:cNvSpPr txBox="1">
            <a:spLocks/>
          </p:cNvSpPr>
          <p:nvPr/>
        </p:nvSpPr>
        <p:spPr>
          <a:xfrm>
            <a:off x="4576585" y="3275515"/>
            <a:ext cx="3398519" cy="86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latin typeface="Segoe Print" panose="02000600000000000000" pitchFamily="2" charset="0"/>
              </a:rPr>
              <a:t>imagen (opcional)</a:t>
            </a:r>
          </a:p>
        </p:txBody>
      </p:sp>
    </p:spTree>
    <p:extLst>
      <p:ext uri="{BB962C8B-B14F-4D97-AF65-F5344CB8AC3E}">
        <p14:creationId xmlns:p14="http://schemas.microsoft.com/office/powerpoint/2010/main" val="262630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2"/>
          <p:cNvSpPr txBox="1">
            <a:spLocks/>
          </p:cNvSpPr>
          <p:nvPr/>
        </p:nvSpPr>
        <p:spPr>
          <a:xfrm>
            <a:off x="4083485" y="3191670"/>
            <a:ext cx="4231521" cy="860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MX" dirty="0">
                <a:latin typeface="Segoe Print" panose="02000600000000000000" pitchFamily="2" charset="0"/>
              </a:rPr>
              <a:t>imagen (opcional)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xmlns="" id="{9A2C81D7-EA8A-4CA5-8922-A1630C30611E}"/>
              </a:ext>
            </a:extLst>
          </p:cNvPr>
          <p:cNvSpPr txBox="1">
            <a:spLocks/>
          </p:cNvSpPr>
          <p:nvPr/>
        </p:nvSpPr>
        <p:spPr>
          <a:xfrm>
            <a:off x="576197" y="1155212"/>
            <a:ext cx="9738155" cy="1468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MX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Logros y Proyecciones a futuro: </a:t>
            </a:r>
          </a:p>
        </p:txBody>
      </p:sp>
    </p:spTree>
    <p:extLst>
      <p:ext uri="{BB962C8B-B14F-4D97-AF65-F5344CB8AC3E}">
        <p14:creationId xmlns:p14="http://schemas.microsoft.com/office/powerpoint/2010/main" val="147005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91879" y="4763662"/>
            <a:ext cx="76676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latin typeface="Segoe Print" panose="02000600000000000000" pitchFamily="2" charset="0"/>
              </a:rPr>
              <a:t>Sugerimos esta plantilla, es opcional, pero se recomienda para que las diapositivas se vean gráficamente más Homogéneas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184" y="2853148"/>
            <a:ext cx="4966673" cy="1910514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5A5A9839-855C-4D0F-9776-AD21BBA65EC0}"/>
              </a:ext>
            </a:extLst>
          </p:cNvPr>
          <p:cNvSpPr txBox="1">
            <a:spLocks/>
          </p:cNvSpPr>
          <p:nvPr/>
        </p:nvSpPr>
        <p:spPr>
          <a:xfrm>
            <a:off x="2452915" y="1031079"/>
            <a:ext cx="7616838" cy="9194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anose="04060505060202020A04" pitchFamily="82" charset="0"/>
              </a:rPr>
              <a:t>Muchas gracias!!!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xmlns="" id="{CD26AC7E-B938-441F-8F28-2A0DDD094470}"/>
              </a:ext>
            </a:extLst>
          </p:cNvPr>
          <p:cNvSpPr txBox="1">
            <a:spLocks/>
          </p:cNvSpPr>
          <p:nvPr/>
        </p:nvSpPr>
        <p:spPr>
          <a:xfrm>
            <a:off x="791879" y="2297833"/>
            <a:ext cx="5609641" cy="7861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CO" sz="3600" dirty="0">
                <a:latin typeface="Century Gothic" panose="020B0502020202020204" pitchFamily="34" charset="0"/>
              </a:rPr>
              <a:t>Datos de contacto:</a:t>
            </a:r>
          </a:p>
        </p:txBody>
      </p:sp>
    </p:spTree>
    <p:extLst>
      <p:ext uri="{BB962C8B-B14F-4D97-AF65-F5344CB8AC3E}">
        <p14:creationId xmlns:p14="http://schemas.microsoft.com/office/powerpoint/2010/main" val="358698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5790132"/>
      </p:ext>
    </p:extLst>
  </p:cSld>
  <p:clrMapOvr>
    <a:masterClrMapping/>
  </p:clrMapOvr>
</p:sld>
</file>

<file path=ppt/theme/theme1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3093</TotalTime>
  <Words>80</Words>
  <Application>Microsoft Office PowerPoint</Application>
  <PresentationFormat>Panorámica</PresentationFormat>
  <Paragraphs>20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Cooper Black</vt:lpstr>
      <vt:lpstr>Felix Titling</vt:lpstr>
      <vt:lpstr>Segoe Print</vt:lpstr>
      <vt:lpstr>2_Diseño personalizado</vt:lpstr>
      <vt:lpstr>Posible plantilla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22</cp:revision>
  <dcterms:created xsi:type="dcterms:W3CDTF">2019-09-23T23:31:11Z</dcterms:created>
  <dcterms:modified xsi:type="dcterms:W3CDTF">2019-10-03T01:41:50Z</dcterms:modified>
</cp:coreProperties>
</file>